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72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3051DD-4A21-92B9-4F24-8E45002B2103}" v="274" dt="2023-06-06T21:18:07.381"/>
    <p1510:client id="{D5315817-53BE-616B-5945-6D5EE8DB2C26}" v="860" dt="2023-06-06T21:42:16.8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3032066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cs typeface="Calibri Light"/>
              </a:rPr>
              <a:t>IMPORTÂNCIA DO PALMEIRAS 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15038317-765F-27F1-8134-DBF9B4CE9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737" y="650228"/>
            <a:ext cx="2103935" cy="203753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2067EB0-D06D-F2A4-DB0A-052A47BD0E20}"/>
              </a:ext>
            </a:extLst>
          </p:cNvPr>
          <p:cNvSpPr txBox="1">
            <a:spLocks/>
          </p:cNvSpPr>
          <p:nvPr/>
        </p:nvSpPr>
        <p:spPr>
          <a:xfrm>
            <a:off x="8684918" y="6364170"/>
            <a:ext cx="3273779" cy="3179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  <a:cs typeface="Calibri Light"/>
              </a:rPr>
              <a:t>NOME: DIEGO HESSEL MOTTA VERDI </a:t>
            </a:r>
          </a:p>
          <a:p>
            <a:r>
              <a:rPr lang="en-US" sz="1600" dirty="0">
                <a:solidFill>
                  <a:schemeClr val="bg1"/>
                </a:solidFill>
                <a:cs typeface="Calibri Light"/>
              </a:rPr>
              <a:t>RA:01231048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17844"/>
            <a:ext cx="9388592" cy="11270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cs typeface="Calibri Light"/>
              </a:rPr>
              <a:t>O QUE É O PALMEIRAS?</a:t>
            </a:r>
          </a:p>
        </p:txBody>
      </p:sp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4E2ABC4C-AEC0-89E9-B074-6DF089A4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326" y="2471325"/>
            <a:ext cx="1924756" cy="1924756"/>
          </a:xfrm>
          <a:prstGeom prst="rect">
            <a:avLst/>
          </a:prstGeom>
        </p:spPr>
      </p:pic>
      <p:pic>
        <p:nvPicPr>
          <p:cNvPr id="7" name="Picture 7" descr="Logo&#10;&#10;Description automatically generated">
            <a:extLst>
              <a:ext uri="{FF2B5EF4-FFF2-40B4-BE49-F238E27FC236}">
                <a16:creationId xmlns:a16="http://schemas.microsoft.com/office/drawing/2014/main" id="{5C81BDE4-F2EC-BC8C-C0EA-77B36B604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215" y="2471325"/>
            <a:ext cx="1924756" cy="1924756"/>
          </a:xfrm>
          <a:prstGeom prst="rect">
            <a:avLst/>
          </a:prstGeom>
        </p:spPr>
      </p:pic>
      <p:pic>
        <p:nvPicPr>
          <p:cNvPr id="8" name="Picture 8" descr="Logo&#10;&#10;Description automatically generated">
            <a:extLst>
              <a:ext uri="{FF2B5EF4-FFF2-40B4-BE49-F238E27FC236}">
                <a16:creationId xmlns:a16="http://schemas.microsoft.com/office/drawing/2014/main" id="{D1C139FC-9657-C13F-707D-29C67F3F4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696" y="2471326"/>
            <a:ext cx="1924756" cy="192475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969E49E-D5CF-A04F-1F04-386178D227B9}"/>
              </a:ext>
            </a:extLst>
          </p:cNvPr>
          <p:cNvSpPr txBox="1">
            <a:spLocks/>
          </p:cNvSpPr>
          <p:nvPr/>
        </p:nvSpPr>
        <p:spPr>
          <a:xfrm>
            <a:off x="1206029" y="4552150"/>
            <a:ext cx="3189111" cy="3183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  <a:cs typeface="Calibri Light"/>
              </a:rPr>
              <a:t>PALESTRA ITALIA  - 1914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6A92FC-2134-135F-CC6E-850408F02BDC}"/>
              </a:ext>
            </a:extLst>
          </p:cNvPr>
          <p:cNvSpPr txBox="1">
            <a:spLocks/>
          </p:cNvSpPr>
          <p:nvPr/>
        </p:nvSpPr>
        <p:spPr>
          <a:xfrm>
            <a:off x="4603197" y="4557072"/>
            <a:ext cx="2905576" cy="318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  <a:cs typeface="Calibri Light"/>
              </a:rPr>
              <a:t>PALESTRA DE SÃO PAULO - 1942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BED74F-0C20-9A31-47A3-CBAF8469849C}"/>
              </a:ext>
            </a:extLst>
          </p:cNvPr>
          <p:cNvSpPr txBox="1">
            <a:spLocks/>
          </p:cNvSpPr>
          <p:nvPr/>
        </p:nvSpPr>
        <p:spPr>
          <a:xfrm>
            <a:off x="7699109" y="4548211"/>
            <a:ext cx="3667576" cy="4423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  <a:ea typeface="+mj-lt"/>
                <a:cs typeface="+mj-lt"/>
              </a:rPr>
              <a:t>SOCIEDADE ESPORTIVA</a:t>
            </a:r>
            <a:endParaRPr lang="en-US" dirty="0">
              <a:solidFill>
                <a:schemeClr val="bg1"/>
              </a:solidFill>
              <a:ea typeface="+mj-lt"/>
              <a:cs typeface="+mj-lt"/>
            </a:endParaRPr>
          </a:p>
          <a:p>
            <a:r>
              <a:rPr lang="en-US" sz="1600" dirty="0">
                <a:solidFill>
                  <a:schemeClr val="bg1"/>
                </a:solidFill>
                <a:ea typeface="+mj-lt"/>
                <a:cs typeface="+mj-lt"/>
              </a:rPr>
              <a:t> PALMEIRAS  -</a:t>
            </a:r>
            <a:r>
              <a:rPr lang="en-US" sz="1600" dirty="0">
                <a:solidFill>
                  <a:schemeClr val="bg1"/>
                </a:solidFill>
                <a:cs typeface="Calibri Light"/>
              </a:rPr>
              <a:t> 1942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5897206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1721" y="2693728"/>
            <a:ext cx="9105058" cy="887776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bg1"/>
                </a:solidFill>
                <a:cs typeface="Calibri Light"/>
              </a:rPr>
              <a:t>VALORES QUE ADQUIRIR E ENXERGO NO PALMEIRAS </a:t>
            </a:r>
          </a:p>
        </p:txBody>
      </p:sp>
      <p:pic>
        <p:nvPicPr>
          <p:cNvPr id="8" name="Picture 8" descr="Logo&#10;&#10;Description automatically generated">
            <a:extLst>
              <a:ext uri="{FF2B5EF4-FFF2-40B4-BE49-F238E27FC236}">
                <a16:creationId xmlns:a16="http://schemas.microsoft.com/office/drawing/2014/main" id="{D1C139FC-9657-C13F-707D-29C67F3F4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6" y="43558"/>
            <a:ext cx="1836152" cy="183615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969E49E-D5CF-A04F-1F04-386178D227B9}"/>
              </a:ext>
            </a:extLst>
          </p:cNvPr>
          <p:cNvSpPr txBox="1">
            <a:spLocks/>
          </p:cNvSpPr>
          <p:nvPr/>
        </p:nvSpPr>
        <p:spPr>
          <a:xfrm>
            <a:off x="1542726" y="4410382"/>
            <a:ext cx="4287808" cy="1611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  <a:cs typeface="Calibri Light"/>
              </a:rPr>
              <a:t>LEALDADE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  <a:cs typeface="Calibri Light"/>
              </a:rPr>
              <a:t>QUE NA VIDA EXISTEM ALTOS E BAIXOS 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  <a:cs typeface="Calibri Light"/>
              </a:rPr>
              <a:t>VALORIZAR CADA MOMENTO 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  <a:cs typeface="Calibri Light"/>
              </a:rPr>
              <a:t>HONESTIDADE</a:t>
            </a: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  <a:cs typeface="Calibri Light"/>
              </a:rPr>
              <a:t>PERSISTÊNCIA</a:t>
            </a:r>
          </a:p>
          <a:p>
            <a:pPr marL="285750" indent="-285750" algn="l">
              <a:buFont typeface="Arial"/>
              <a:buChar char="•"/>
            </a:pPr>
            <a:endParaRPr lang="en-US" sz="1400" dirty="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364509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52601" y="2117764"/>
            <a:ext cx="3649143" cy="47884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cs typeface="Calibri Light"/>
              </a:rPr>
              <a:t>DESAFIOS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478B1D-42B5-30D3-82CE-B6523ECEFD7F}"/>
              </a:ext>
            </a:extLst>
          </p:cNvPr>
          <p:cNvSpPr txBox="1">
            <a:spLocks/>
          </p:cNvSpPr>
          <p:nvPr/>
        </p:nvSpPr>
        <p:spPr>
          <a:xfrm>
            <a:off x="770314" y="2906826"/>
            <a:ext cx="5065249" cy="2485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Conciliar </a:t>
            </a:r>
            <a:r>
              <a:rPr lang="en-US" sz="2800" dirty="0" err="1">
                <a:solidFill>
                  <a:schemeClr val="bg1"/>
                </a:solidFill>
                <a:ea typeface="Calibri Light"/>
                <a:cs typeface="Calibri Light"/>
              </a:rPr>
              <a:t>estudos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, </a:t>
            </a:r>
            <a:r>
              <a:rPr lang="en-US" sz="2800" dirty="0" err="1">
                <a:solidFill>
                  <a:schemeClr val="bg1"/>
                </a:solidFill>
                <a:ea typeface="Calibri Light"/>
                <a:cs typeface="Calibri Light"/>
              </a:rPr>
              <a:t>provas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 e </a:t>
            </a:r>
            <a:r>
              <a:rPr lang="en-US" sz="2800" dirty="0" err="1">
                <a:solidFill>
                  <a:schemeClr val="bg1"/>
                </a:solidFill>
                <a:ea typeface="Calibri Light"/>
                <a:cs typeface="Calibri Light"/>
              </a:rPr>
              <a:t>os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 </a:t>
            </a:r>
            <a:r>
              <a:rPr lang="en-US" sz="2800" dirty="0" err="1">
                <a:solidFill>
                  <a:schemeClr val="bg1"/>
                </a:solidFill>
                <a:ea typeface="Calibri Light"/>
                <a:cs typeface="Calibri Light"/>
              </a:rPr>
              <a:t>projetos</a:t>
            </a:r>
          </a:p>
          <a:p>
            <a:pPr marL="457200" indent="-457200" algn="l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ea typeface="Calibri Light"/>
                <a:cs typeface="Calibri Light"/>
              </a:rPr>
              <a:t>Gestão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 de tempo </a:t>
            </a:r>
          </a:p>
          <a:p>
            <a:pPr marL="457200" indent="-457200" algn="l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ea typeface="Calibri Light"/>
                <a:cs typeface="Calibri Light"/>
              </a:rPr>
              <a:t>Ideia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 </a:t>
            </a:r>
          </a:p>
          <a:p>
            <a:pPr marL="457200" indent="-457200" algn="l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ea typeface="Calibri Light"/>
                <a:cs typeface="Calibri Light"/>
              </a:rPr>
              <a:t>Criatividade</a:t>
            </a: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 </a:t>
            </a:r>
          </a:p>
          <a:p>
            <a:pPr marL="457200" indent="-457200" algn="l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  <a:ea typeface="Calibri Light"/>
                <a:cs typeface="Calibri Light"/>
              </a:rPr>
              <a:t>CSS</a:t>
            </a:r>
          </a:p>
        </p:txBody>
      </p:sp>
      <p:pic>
        <p:nvPicPr>
          <p:cNvPr id="4" name="Picture 8" descr="Logo&#10;&#10;Description automatically generated">
            <a:extLst>
              <a:ext uri="{FF2B5EF4-FFF2-40B4-BE49-F238E27FC236}">
                <a16:creationId xmlns:a16="http://schemas.microsoft.com/office/drawing/2014/main" id="{8A3ADC00-1EED-FFD7-F886-DD5AA61BE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66" y="168950"/>
            <a:ext cx="1836152" cy="183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056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6120" y="738448"/>
            <a:ext cx="6562105" cy="604241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cs typeface="Calibri Light"/>
              </a:rPr>
              <a:t>AGRADECIMENTOS AOS PROFESSORES</a:t>
            </a:r>
            <a:r>
              <a:rPr lang="en-US" sz="2800">
                <a:solidFill>
                  <a:schemeClr val="bg1"/>
                </a:solidFill>
                <a:cs typeface="Calibri Light"/>
              </a:rPr>
              <a:t> E MUNITORES </a:t>
            </a:r>
            <a:endParaRPr lang="en-US" sz="2800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478B1D-42B5-30D3-82CE-B6523ECEFD7F}"/>
              </a:ext>
            </a:extLst>
          </p:cNvPr>
          <p:cNvSpPr txBox="1">
            <a:spLocks/>
          </p:cNvSpPr>
          <p:nvPr/>
        </p:nvSpPr>
        <p:spPr>
          <a:xfrm>
            <a:off x="4262010" y="2800725"/>
            <a:ext cx="3425503" cy="28621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PESQUISA E INOVAÇÃO</a:t>
            </a: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TECNOLOGIA DA INFORMAÇÃO</a:t>
            </a: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DESENVOLVIMENTO SOCIOEMOCIONAL</a:t>
            </a: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BANCO DE DADOS </a:t>
            </a: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ALGORITMOS</a:t>
            </a: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ARQUITETURA COMPUTACIONAL</a:t>
            </a:r>
          </a:p>
          <a:p>
            <a:pPr marL="457200" indent="-457200" algn="l">
              <a:buFont typeface="Arial"/>
              <a:buChar char="•"/>
            </a:pPr>
            <a:endParaRPr lang="en-US" sz="1600">
              <a:solidFill>
                <a:schemeClr val="bg1"/>
              </a:solidFill>
              <a:ea typeface="Calibri Light"/>
              <a:cs typeface="Calibri Light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1600">
                <a:solidFill>
                  <a:schemeClr val="bg1"/>
                </a:solidFill>
                <a:ea typeface="Calibri Light"/>
                <a:cs typeface="Calibri Light"/>
              </a:rPr>
              <a:t>PREFESSOR CLAUDIO FRIZZARINNI</a:t>
            </a:r>
          </a:p>
          <a:p>
            <a:pPr marL="457200" indent="-457200">
              <a:buFont typeface="Arial"/>
              <a:buChar char="•"/>
            </a:pPr>
            <a:endParaRPr lang="en-US" sz="2800">
              <a:solidFill>
                <a:schemeClr val="bg1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80382285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3592" y="594674"/>
            <a:ext cx="6562105" cy="604241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cs typeface="Calibri Light"/>
              </a:rPr>
              <a:t>AGRADECIMENTOS FINAIS FAMILIA: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9B97C3F6-60FA-FE49-B42C-8E25737B1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53249" y="2568353"/>
            <a:ext cx="3128598" cy="247607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1E85655-0727-3D74-C42B-C6BB7C13ECC5}"/>
              </a:ext>
            </a:extLst>
          </p:cNvPr>
          <p:cNvSpPr txBox="1">
            <a:spLocks/>
          </p:cNvSpPr>
          <p:nvPr/>
        </p:nvSpPr>
        <p:spPr>
          <a:xfrm>
            <a:off x="2694807" y="2797888"/>
            <a:ext cx="2987292" cy="7453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8A9A60C-D222-EF34-B4BD-985E349DE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882" y="2675257"/>
            <a:ext cx="3373496" cy="2532892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21EA0D7-5939-2C82-30AF-F7D48EEFA0BF}"/>
              </a:ext>
            </a:extLst>
          </p:cNvPr>
          <p:cNvSpPr txBox="1">
            <a:spLocks/>
          </p:cNvSpPr>
          <p:nvPr/>
        </p:nvSpPr>
        <p:spPr>
          <a:xfrm>
            <a:off x="3052287" y="5601297"/>
            <a:ext cx="4558328" cy="82061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 Light"/>
              </a:rPr>
              <a:t>MUITO OBRIGADO MÃE E TIO CIRO</a:t>
            </a:r>
          </a:p>
          <a:p>
            <a:r>
              <a:rPr lang="en-US" sz="2000" dirty="0">
                <a:solidFill>
                  <a:schemeClr val="bg1"/>
                </a:solidFill>
                <a:cs typeface="Calibri Light"/>
              </a:rPr>
              <a:t>POR TODO INSENTIVO E APOIO</a:t>
            </a:r>
          </a:p>
        </p:txBody>
      </p:sp>
    </p:spTree>
    <p:extLst>
      <p:ext uri="{BB962C8B-B14F-4D97-AF65-F5344CB8AC3E}">
        <p14:creationId xmlns:p14="http://schemas.microsoft.com/office/powerpoint/2010/main" val="396537385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5778" y="2145254"/>
            <a:ext cx="9211383" cy="2323171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  <a:cs typeface="Calibri Light"/>
              </a:rPr>
              <a:t>OBRIGADO PELA ATENÇÃO!!</a:t>
            </a:r>
          </a:p>
        </p:txBody>
      </p:sp>
    </p:spTree>
    <p:extLst>
      <p:ext uri="{BB962C8B-B14F-4D97-AF65-F5344CB8AC3E}">
        <p14:creationId xmlns:p14="http://schemas.microsoft.com/office/powerpoint/2010/main" val="167196450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IMPORTÂNCIA DO PALMEIRAS </vt:lpstr>
      <vt:lpstr>O QUE É O PALMEIRAS?</vt:lpstr>
      <vt:lpstr>VALORES QUE ADQUIRIR E ENXERGO NO PALMEIRAS </vt:lpstr>
      <vt:lpstr>DESAFIOS</vt:lpstr>
      <vt:lpstr>AGRADECIMENTOS AOS PROFESSORES E MUNITORES </vt:lpstr>
      <vt:lpstr>AGRADECIMENTOS FINAIS FAMILIA:</vt:lpstr>
      <vt:lpstr>OBRIGADO PELA ATENÇÃO!!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314</cp:revision>
  <dcterms:created xsi:type="dcterms:W3CDTF">2023-06-06T20:10:47Z</dcterms:created>
  <dcterms:modified xsi:type="dcterms:W3CDTF">2023-06-06T21:43:25Z</dcterms:modified>
</cp:coreProperties>
</file>

<file path=docProps/thumbnail.jpeg>
</file>